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6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7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48070"/>
            <a:ext cx="8070574" cy="1630016"/>
          </a:xfrm>
        </p:spPr>
        <p:txBody>
          <a:bodyPr>
            <a:noAutofit/>
          </a:bodyPr>
          <a:lstStyle/>
          <a:p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الخامسة</a:t>
            </a: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54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اساسيات الحاســــــــــــــــــوب</a:t>
            </a:r>
            <a:endParaRPr lang="en-GB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409" y="5022572"/>
            <a:ext cx="3339547" cy="1550505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ar-IQ" sz="6000" cap="all" dirty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اعداد: الاستاذ غدير رعد</a:t>
            </a:r>
          </a:p>
          <a:p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70953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61708" y="1528549"/>
            <a:ext cx="8694845" cy="480863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تخصيص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 المهام (</a:t>
            </a:r>
            <a:r>
              <a:rPr lang="ar-IQ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TaskBar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customize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تغيير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مساحة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المهام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اضافة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ادوات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الى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المهام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تغيير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مكان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المهام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321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61708" y="1528549"/>
            <a:ext cx="8694845" cy="480863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منطقة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الاشعارات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تتضمن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الساعة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التاريخ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مجموعة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الرموز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يؤدي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التاشير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بالماوس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احد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الايقونات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الى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عرض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معلومات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مهمة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الايقونه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747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7200" cap="all" dirty="0" smtClean="0">
                <a:ln w="3175" cmpd="sng">
                  <a:noFill/>
                </a:ln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المحاضرة الخامسة</a:t>
            </a:r>
            <a:endParaRPr lang="en-GB" sz="7200" cap="all" dirty="0">
              <a:ln w="3175" cmpd="sng">
                <a:noFill/>
              </a:ln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مكونات سطح المكتب: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قائمة البدء (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Menu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المهام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(Taskbar)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سطح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المكتب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66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قائمة 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البدء (</a:t>
            </a:r>
            <a:r>
              <a:rPr lang="ar-IQ" sz="3200" b="1" u="sng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u="sng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Menu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يستخدم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لاستكشاف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الوندوز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اعلى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الجانب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الايسر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توجد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التطبيقات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المستخدمة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مؤخرا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السهم الاسود بجانب اسم التطبيق يظهر اخر الملفات التي تم فتحها مع هذا التطبيق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70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قائمة 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البدء (</a:t>
            </a:r>
            <a:r>
              <a:rPr lang="ar-IQ" sz="3200" b="1" u="sng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u="sng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Menu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في نهاية الجانب </a:t>
            </a:r>
            <a:r>
              <a:rPr lang="ar-IQ" sz="3200" b="1" u="sng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الايسر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كافة البرامج (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All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Programs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حقل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البحث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البرامج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الملفات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(Search Programs and Files)</a:t>
            </a: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208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46663" y="1487605"/>
            <a:ext cx="9416955" cy="519979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قائمة 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البدء (</a:t>
            </a:r>
            <a:r>
              <a:rPr lang="ar-IQ" sz="3200" b="1" u="sng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b="1" u="sng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u="sng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Menu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في الجانب </a:t>
            </a:r>
            <a:r>
              <a:rPr lang="ar-IQ" sz="3200" b="1" u="sng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الايمن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يسمح بالوصول الى مجموعة من الخيارات منها (مجلدات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الوندوز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المساعدة و الدعم, لوحة التحكم,....)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تشغيل و ايقاف الحاسوب(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Shut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down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ايقاف التشغيل </a:t>
            </a:r>
            <a:r>
              <a:rPr lang="ar-IQ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Shut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down</a:t>
            </a:r>
            <a:endParaRPr lang="ar-IQ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تبديل المستخدم </a:t>
            </a:r>
            <a:r>
              <a:rPr lang="ar-IQ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Switch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user</a:t>
            </a:r>
            <a:endParaRPr lang="ar-IQ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تسجيل الخروج </a:t>
            </a:r>
            <a:r>
              <a:rPr lang="ar-IQ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Log</a:t>
            </a: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off</a:t>
            </a:r>
            <a:endParaRPr lang="ar-IQ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تامين </a:t>
            </a:r>
            <a:r>
              <a:rPr lang="ar-IQ" sz="3000" strike="sngStrike" dirty="0" err="1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r>
              <a:rPr lang="ar-IQ" sz="3000" strike="sngStrike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og</a:t>
            </a:r>
            <a:r>
              <a:rPr lang="ar-IQ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0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r>
              <a:rPr lang="ar-IQ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ock</a:t>
            </a:r>
            <a:endParaRPr lang="ar-IQ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اعادة تشغيل </a:t>
            </a:r>
            <a:r>
              <a:rPr lang="ar-IQ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Restart</a:t>
            </a:r>
            <a:endParaRPr lang="ar-IQ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ar-IQ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ايقاف مؤقت Sleep, </a:t>
            </a:r>
            <a:r>
              <a:rPr lang="ar-IQ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Hibernate</a:t>
            </a:r>
            <a:endParaRPr lang="en-US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325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78472" y="1583140"/>
            <a:ext cx="4708477" cy="573206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الفرق بين وضع السكون و وضع السبات: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16203"/>
              </p:ext>
            </p:extLst>
          </p:nvPr>
        </p:nvGraphicFramePr>
        <p:xfrm>
          <a:off x="477673" y="2197289"/>
          <a:ext cx="10877265" cy="43432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37983"/>
                <a:gridCol w="4244454"/>
                <a:gridCol w="4694828"/>
              </a:tblGrid>
              <a:tr h="562110"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السكون Sleep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السبات </a:t>
                      </a:r>
                      <a:r>
                        <a:rPr lang="ar-IQ" dirty="0" err="1" smtClean="0"/>
                        <a:t>Hibernate</a:t>
                      </a:r>
                      <a:endParaRPr lang="ar-SA" dirty="0"/>
                    </a:p>
                  </a:txBody>
                  <a:tcPr anchor="ctr"/>
                </a:tc>
              </a:tr>
              <a:tr h="763637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المهمة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تحفظ البرامج المفتوحة في ذاكرة RAM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تحفظ</a:t>
                      </a:r>
                      <a:r>
                        <a:rPr lang="ar-IQ" baseline="0" dirty="0" smtClean="0"/>
                        <a:t> البرامج المفتوحة في القرص الصلب</a:t>
                      </a:r>
                      <a:endParaRPr lang="ar-SA" dirty="0"/>
                    </a:p>
                  </a:txBody>
                  <a:tcPr anchor="ctr"/>
                </a:tc>
              </a:tr>
              <a:tr h="763637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المزايا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سريع عند</a:t>
                      </a:r>
                      <a:r>
                        <a:rPr lang="ar-IQ" baseline="0" dirty="0" smtClean="0"/>
                        <a:t> تشغيل الحاسوب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IQ" dirty="0" smtClean="0"/>
                        <a:t>لا تستهلك</a:t>
                      </a:r>
                      <a:r>
                        <a:rPr lang="ar-IQ" baseline="0" dirty="0" smtClean="0"/>
                        <a:t> اي طاقة من الجهاز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IQ" baseline="0" dirty="0" smtClean="0"/>
                        <a:t>المعلومات المخزنة و المفتوحة لا تضيع عند فصل الكهرباء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IQ" baseline="0" dirty="0" smtClean="0"/>
                        <a:t>مخصص اكثر </a:t>
                      </a:r>
                      <a:r>
                        <a:rPr lang="ar-IQ" baseline="0" dirty="0" err="1" smtClean="0"/>
                        <a:t>لاجهزة</a:t>
                      </a:r>
                      <a:r>
                        <a:rPr lang="ar-IQ" baseline="0" dirty="0" smtClean="0"/>
                        <a:t> المحمول</a:t>
                      </a:r>
                      <a:endParaRPr lang="ar-SA" dirty="0"/>
                    </a:p>
                  </a:txBody>
                  <a:tcPr anchor="ctr"/>
                </a:tc>
              </a:tr>
              <a:tr h="763637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العيوب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IQ" baseline="0" dirty="0" smtClean="0"/>
                        <a:t>استهلاك الطاقة</a:t>
                      </a:r>
                    </a:p>
                    <a:p>
                      <a:pPr marL="285750" indent="-285750" algn="r" rtl="1">
                        <a:buFont typeface="Arial" pitchFamily="34" charset="0"/>
                        <a:buChar char="•"/>
                      </a:pPr>
                      <a:r>
                        <a:rPr lang="ar-IQ" baseline="0" dirty="0" smtClean="0"/>
                        <a:t>تضيع المعلومات عند فصل الطاقة او نفاذ البطارية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البطيء</a:t>
                      </a:r>
                      <a:r>
                        <a:rPr lang="ar-IQ" baseline="0" dirty="0" smtClean="0"/>
                        <a:t> اثناء تشغيل الجهاز</a:t>
                      </a:r>
                      <a:endParaRPr lang="ar-SA" dirty="0"/>
                    </a:p>
                  </a:txBody>
                  <a:tcPr anchor="ctr"/>
                </a:tc>
              </a:tr>
              <a:tr h="763637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متى يفضل استخدامه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عند ترك الحاسوب لفترة قصيرة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 smtClean="0"/>
                        <a:t>عند ترك الحاسوب لفترة طويلة</a:t>
                      </a:r>
                      <a:r>
                        <a:rPr lang="ar-IQ" baseline="0" dirty="0" smtClean="0"/>
                        <a:t> بدون اغلاق الملفات و البرامج </a:t>
                      </a:r>
                      <a:r>
                        <a:rPr lang="ar-IQ" baseline="0" dirty="0" err="1" smtClean="0"/>
                        <a:t>المشغة</a:t>
                      </a:r>
                      <a:r>
                        <a:rPr lang="ar-IQ" baseline="0" dirty="0" smtClean="0"/>
                        <a:t> حاليا</a:t>
                      </a:r>
                      <a:endParaRPr lang="ar-SA" dirty="0" smtClean="0"/>
                    </a:p>
                    <a:p>
                      <a:pPr algn="ctr" rtl="1"/>
                      <a:endParaRPr lang="ar-SA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00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71224" y="1315839"/>
            <a:ext cx="9085330" cy="566451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 المهام (</a:t>
            </a:r>
            <a:r>
              <a:rPr lang="ar-IQ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TaskBar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افقي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ازرق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اللون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موجود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اسفل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الشاشة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يكون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ظاهر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طوال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الوقت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(للعلم يمكن اخفاؤه و تغيير مكانه)</a:t>
            </a:r>
            <a:endParaRPr lang="en-US" sz="3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يحتوي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قائمة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البدء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Start Menu</a:t>
            </a:r>
          </a:p>
          <a:p>
            <a:pPr lvl="1" algn="r" rtl="1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القسم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الاوسط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لاظهار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الملفات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المفتوحة</a:t>
            </a:r>
            <a:endParaRPr lang="en-US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الاشعار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(Notification Bar)في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الجهة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اليمنى</a:t>
            </a:r>
            <a:endParaRPr lang="en-US" sz="30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lvl="1" indent="0" algn="r" rtl="1">
              <a:buNone/>
            </a:pP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: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يمكن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التحكم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بقائمة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ادوات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خيارات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000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 المهام (</a:t>
            </a:r>
            <a:r>
              <a:rPr lang="ar-IQ" sz="3000" dirty="0" err="1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TaskBar</a:t>
            </a:r>
            <a:r>
              <a:rPr lang="ar-IQ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عند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الضغط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عليه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بزر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الماوس</a:t>
            </a:r>
            <a:r>
              <a:rPr lang="en-US" sz="30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الايمن</a:t>
            </a:r>
            <a:endParaRPr lang="ar-IQ" sz="3000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686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61708" y="1680774"/>
            <a:ext cx="8694845" cy="4656406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ادوات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/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خيارات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 المهام (</a:t>
            </a:r>
            <a:r>
              <a:rPr lang="ar-IQ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TaskBar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الادوات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ToolBars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يحتوي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على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العنوان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(Address)</a:t>
            </a:r>
          </a:p>
          <a:p>
            <a:pPr lvl="1" algn="r" rtl="1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روابط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(Links)</a:t>
            </a:r>
          </a:p>
          <a:p>
            <a:pPr lvl="1" algn="r" rtl="1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Table Pc Input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Panael</a:t>
            </a:r>
            <a:endParaRPr lang="en-US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1" algn="r" rtl="1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سطح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المكتب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(Desktop)</a:t>
            </a:r>
          </a:p>
          <a:p>
            <a:pPr lvl="1" algn="r" rtl="1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الحاسوب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(Computer)</a:t>
            </a:r>
          </a:p>
          <a:p>
            <a:pPr lvl="1" algn="r" rtl="1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اللغة</a:t>
            </a:r>
            <a:r>
              <a:rPr lang="en-US" sz="30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(Language)</a:t>
            </a:r>
          </a:p>
          <a:p>
            <a:pPr algn="r" rt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567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الفصل الرابع: نظام التشغيل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961708" y="1528549"/>
            <a:ext cx="8694845" cy="4808631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ادوات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/ </a:t>
            </a:r>
            <a:r>
              <a:rPr lang="en-US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خيارات</a:t>
            </a:r>
            <a:r>
              <a:rPr lang="en-US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 المهام (</a:t>
            </a:r>
            <a:r>
              <a:rPr lang="ar-IQ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TaskBar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):</a:t>
            </a:r>
            <a:endParaRPr lang="ar-IQ" sz="3200" b="1" u="sng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 startAt="2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ترتيب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النوافذ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Cascade 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Windows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ترتيب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النوافذ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Show 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windows Stacked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ترتيب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النوافذ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Show Windows Side by Side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اظهار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سطح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المكتب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(Show Desktop)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مدير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المهام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(Start Task Manager)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قفل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شريط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الادوات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(Lock Taskbar)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خصائص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(Properties)</a:t>
            </a:r>
            <a:endParaRPr lang="en-US" sz="30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979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1107</TotalTime>
  <Words>492</Words>
  <Application>Microsoft Office PowerPoint</Application>
  <PresentationFormat>مخصص</PresentationFormat>
  <Paragraphs>87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Slice</vt:lpstr>
      <vt:lpstr>المحاضرة الخامسة  اساسيات الحاســــــــــــــــــوب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105</cp:revision>
  <dcterms:created xsi:type="dcterms:W3CDTF">2017-03-12T18:49:09Z</dcterms:created>
  <dcterms:modified xsi:type="dcterms:W3CDTF">2017-12-27T18:00:45Z</dcterms:modified>
</cp:coreProperties>
</file>